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60" r:id="rId6"/>
    <p:sldId id="262" r:id="rId7"/>
    <p:sldId id="263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72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195E6-BE4D-45D2-B75D-15A7F0998D7E}" type="datetimeFigureOut">
              <a:rPr lang="en-GB" smtClean="0"/>
              <a:t>03/06/2014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E185C-E531-4811-A591-9E25E3A8C3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1353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195E6-BE4D-45D2-B75D-15A7F0998D7E}" type="datetimeFigureOut">
              <a:rPr lang="en-GB" smtClean="0"/>
              <a:t>03/06/2014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E185C-E531-4811-A591-9E25E3A8C3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5142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195E6-BE4D-45D2-B75D-15A7F0998D7E}" type="datetimeFigureOut">
              <a:rPr lang="en-GB" smtClean="0"/>
              <a:t>03/06/2014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E185C-E531-4811-A591-9E25E3A8C3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1100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195E6-BE4D-45D2-B75D-15A7F0998D7E}" type="datetimeFigureOut">
              <a:rPr lang="en-GB" smtClean="0"/>
              <a:t>03/06/2014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E185C-E531-4811-A591-9E25E3A8C3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46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195E6-BE4D-45D2-B75D-15A7F0998D7E}" type="datetimeFigureOut">
              <a:rPr lang="en-GB" smtClean="0"/>
              <a:t>03/06/2014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E185C-E531-4811-A591-9E25E3A8C3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2261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195E6-BE4D-45D2-B75D-15A7F0998D7E}" type="datetimeFigureOut">
              <a:rPr lang="en-GB" smtClean="0"/>
              <a:t>03/06/2014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E185C-E531-4811-A591-9E25E3A8C3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5005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195E6-BE4D-45D2-B75D-15A7F0998D7E}" type="datetimeFigureOut">
              <a:rPr lang="en-GB" smtClean="0"/>
              <a:t>03/06/2014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E185C-E531-4811-A591-9E25E3A8C3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0578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195E6-BE4D-45D2-B75D-15A7F0998D7E}" type="datetimeFigureOut">
              <a:rPr lang="en-GB" smtClean="0"/>
              <a:t>03/06/2014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E185C-E531-4811-A591-9E25E3A8C3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1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195E6-BE4D-45D2-B75D-15A7F0998D7E}" type="datetimeFigureOut">
              <a:rPr lang="en-GB" smtClean="0"/>
              <a:t>03/06/2014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E185C-E531-4811-A591-9E25E3A8C3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834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195E6-BE4D-45D2-B75D-15A7F0998D7E}" type="datetimeFigureOut">
              <a:rPr lang="en-GB" smtClean="0"/>
              <a:t>03/06/2014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E185C-E531-4811-A591-9E25E3A8C3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078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195E6-BE4D-45D2-B75D-15A7F0998D7E}" type="datetimeFigureOut">
              <a:rPr lang="en-GB" smtClean="0"/>
              <a:t>03/06/2014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E185C-E531-4811-A591-9E25E3A8C3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6773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195E6-BE4D-45D2-B75D-15A7F0998D7E}" type="datetimeFigureOut">
              <a:rPr lang="en-GB" smtClean="0"/>
              <a:t>03/06/2014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E185C-E531-4811-A591-9E25E3A8C3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4181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Statistical Presentations and Tests with SPSS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Surhan Cam</a:t>
            </a:r>
          </a:p>
          <a:p>
            <a:r>
              <a:rPr lang="en-GB" dirty="0" smtClean="0"/>
              <a:t>cams@cardiff.ac.uk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8506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Method</a:t>
            </a:r>
          </a:p>
          <a:p>
            <a:r>
              <a:rPr lang="en-GB" dirty="0" smtClean="0"/>
              <a:t>Types of variables</a:t>
            </a:r>
          </a:p>
          <a:p>
            <a:r>
              <a:rPr lang="en-GB" dirty="0" smtClean="0"/>
              <a:t>Presentations</a:t>
            </a:r>
          </a:p>
          <a:p>
            <a:r>
              <a:rPr lang="en-GB" dirty="0" smtClean="0"/>
              <a:t>Tests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8484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Method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LFS, </a:t>
            </a:r>
            <a:r>
              <a:rPr lang="en-GB" dirty="0" smtClean="0"/>
              <a:t>corrupted to make it smaller, like case studies</a:t>
            </a:r>
          </a:p>
          <a:p>
            <a:r>
              <a:rPr lang="en-GB" dirty="0" smtClean="0"/>
              <a:t>This file specifies the outline, but you should refer to screenshots in the other files to see </a:t>
            </a:r>
            <a:r>
              <a:rPr lang="en-GB" dirty="0" smtClean="0"/>
              <a:t>the technical </a:t>
            </a:r>
            <a:r>
              <a:rPr lang="en-GB" dirty="0" smtClean="0"/>
              <a:t>procedures step-by-step </a:t>
            </a:r>
          </a:p>
          <a:p>
            <a:r>
              <a:rPr lang="en-GB" dirty="0" smtClean="0"/>
              <a:t>Less </a:t>
            </a:r>
            <a:r>
              <a:rPr lang="en-GB" dirty="0" smtClean="0"/>
              <a:t>experienced </a:t>
            </a:r>
            <a:r>
              <a:rPr lang="en-GB" dirty="0" smtClean="0"/>
              <a:t>participants don’t have to remember, and the rest will be able to find more information in the slides</a:t>
            </a:r>
          </a:p>
          <a:p>
            <a:r>
              <a:rPr lang="en-GB" dirty="0" smtClean="0"/>
              <a:t>You can also contact me later, if you need (cams@cardiff.ac.uk)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4460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Types of Variables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Categorical Variables</a:t>
            </a:r>
          </a:p>
          <a:p>
            <a:pPr lvl="1"/>
            <a:r>
              <a:rPr lang="en-GB" dirty="0" smtClean="0"/>
              <a:t>Nominal (</a:t>
            </a:r>
            <a:r>
              <a:rPr lang="en-GB" dirty="0" smtClean="0"/>
              <a:t>Binary, No hierarchy, No Average)</a:t>
            </a:r>
            <a:endParaRPr lang="en-GB" dirty="0" smtClean="0"/>
          </a:p>
          <a:p>
            <a:pPr lvl="1"/>
            <a:r>
              <a:rPr lang="en-GB" dirty="0" smtClean="0"/>
              <a:t>Ordinal (E.g. </a:t>
            </a:r>
            <a:r>
              <a:rPr lang="en-GB" dirty="0" smtClean="0"/>
              <a:t>Assumed hierarchy)</a:t>
            </a:r>
            <a:endParaRPr lang="en-GB" dirty="0"/>
          </a:p>
          <a:p>
            <a:r>
              <a:rPr lang="en-GB" dirty="0" smtClean="0"/>
              <a:t>Numeric/Continuous Variables</a:t>
            </a:r>
          </a:p>
          <a:p>
            <a:pPr lvl="1"/>
            <a:r>
              <a:rPr lang="en-GB" dirty="0" smtClean="0"/>
              <a:t>Interval (brackets)</a:t>
            </a:r>
          </a:p>
          <a:p>
            <a:pPr lvl="1"/>
            <a:r>
              <a:rPr lang="en-GB" dirty="0" smtClean="0"/>
              <a:t>Scale (hierarchy and sensible average)</a:t>
            </a:r>
          </a:p>
          <a:p>
            <a:r>
              <a:rPr lang="en-GB" dirty="0" smtClean="0"/>
              <a:t>Mixed Variables (Categorical V Numeric)</a:t>
            </a:r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8712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 Presentation by the Types of Variables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Single Variable</a:t>
            </a:r>
          </a:p>
          <a:p>
            <a:r>
              <a:rPr lang="en-GB" dirty="0" smtClean="0"/>
              <a:t>Multivariable</a:t>
            </a:r>
          </a:p>
          <a:p>
            <a:pPr marL="457200" lvl="1" indent="0">
              <a:buNone/>
            </a:pPr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3869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Single Variable Presentation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u="sng" dirty="0" smtClean="0"/>
              <a:t>Frequency distributions and Pie/Bar Charts</a:t>
            </a:r>
          </a:p>
          <a:p>
            <a:pPr lvl="1"/>
            <a:r>
              <a:rPr lang="en-GB" dirty="0" smtClean="0"/>
              <a:t>Categorical Variables</a:t>
            </a:r>
          </a:p>
          <a:p>
            <a:pPr lvl="2"/>
            <a:r>
              <a:rPr lang="en-GB" dirty="0" smtClean="0"/>
              <a:t>Nominal (Binary/Yes-No)</a:t>
            </a:r>
          </a:p>
          <a:p>
            <a:pPr lvl="2"/>
            <a:r>
              <a:rPr lang="en-GB" dirty="0" smtClean="0"/>
              <a:t>Ordinal (E.g. Likert Scale)</a:t>
            </a:r>
            <a:endParaRPr lang="en-GB" dirty="0"/>
          </a:p>
          <a:p>
            <a:r>
              <a:rPr lang="en-GB" u="sng" dirty="0" smtClean="0"/>
              <a:t>Frequency distribution, Graphs and Univariate</a:t>
            </a:r>
          </a:p>
          <a:p>
            <a:pPr lvl="1"/>
            <a:r>
              <a:rPr lang="en-GB" dirty="0" smtClean="0"/>
              <a:t>Numeric/Continuous Variables</a:t>
            </a:r>
          </a:p>
          <a:p>
            <a:pPr lvl="2"/>
            <a:r>
              <a:rPr lang="en-GB" dirty="0" smtClean="0"/>
              <a:t>Intervals (Frequency distribution)</a:t>
            </a:r>
          </a:p>
          <a:p>
            <a:pPr lvl="2"/>
            <a:r>
              <a:rPr lang="en-GB" dirty="0" smtClean="0"/>
              <a:t>Scale  (Line/Histogram Graphs and Univariate)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6122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Multivariable Presentation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Categorical Variables</a:t>
            </a:r>
          </a:p>
          <a:p>
            <a:pPr lvl="1"/>
            <a:r>
              <a:rPr lang="en-GB" dirty="0" smtClean="0"/>
              <a:t>Cross-tabulations/Bar Charts</a:t>
            </a:r>
            <a:endParaRPr lang="en-GB" dirty="0"/>
          </a:p>
          <a:p>
            <a:r>
              <a:rPr lang="en-GB" dirty="0" smtClean="0"/>
              <a:t>Numeric/Continuous Variables</a:t>
            </a:r>
          </a:p>
          <a:p>
            <a:pPr lvl="1"/>
            <a:r>
              <a:rPr lang="en-GB" dirty="0" smtClean="0"/>
              <a:t>Interval (Cross-tabulations/Bar Charts)</a:t>
            </a:r>
          </a:p>
          <a:p>
            <a:pPr lvl="1"/>
            <a:r>
              <a:rPr lang="en-GB" dirty="0" smtClean="0"/>
              <a:t>Scale (Scatter dots)</a:t>
            </a:r>
          </a:p>
          <a:p>
            <a:r>
              <a:rPr lang="en-GB" dirty="0" smtClean="0"/>
              <a:t>Mixed Variables (Histogram)</a:t>
            </a:r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0121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Statistical Tests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Categorical Variables</a:t>
            </a:r>
          </a:p>
          <a:p>
            <a:pPr lvl="1"/>
            <a:r>
              <a:rPr lang="en-GB" dirty="0" smtClean="0"/>
              <a:t>Chi-square/Logistic regression</a:t>
            </a:r>
            <a:endParaRPr lang="en-GB" dirty="0"/>
          </a:p>
          <a:p>
            <a:r>
              <a:rPr lang="en-GB" dirty="0" smtClean="0"/>
              <a:t>Numeric/Continuous Variables</a:t>
            </a:r>
          </a:p>
          <a:p>
            <a:pPr lvl="1"/>
            <a:r>
              <a:rPr lang="en-GB" dirty="0" smtClean="0"/>
              <a:t>Correlation / Regression analysis</a:t>
            </a:r>
          </a:p>
          <a:p>
            <a:r>
              <a:rPr lang="en-GB" dirty="0" smtClean="0"/>
              <a:t>Mixed Variables</a:t>
            </a:r>
            <a:endParaRPr lang="en-GB" dirty="0"/>
          </a:p>
          <a:p>
            <a:pPr lvl="1"/>
            <a:r>
              <a:rPr lang="en-GB" dirty="0" smtClean="0"/>
              <a:t>T-tests / One-Way ANOVA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77662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218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Statistical Presentations and Tests with SPSS</vt:lpstr>
      <vt:lpstr>Outline</vt:lpstr>
      <vt:lpstr>Method</vt:lpstr>
      <vt:lpstr>Types of Variables</vt:lpstr>
      <vt:lpstr> Presentation by the Types of Variables </vt:lpstr>
      <vt:lpstr>Single Variable Presentation</vt:lpstr>
      <vt:lpstr>Multivariable Presentation</vt:lpstr>
      <vt:lpstr>Statistical Tests</vt:lpstr>
    </vt:vector>
  </TitlesOfParts>
  <Company>Cardiff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Statistical Presentations and Tests with SPSS</dc:title>
  <dc:creator>insrv</dc:creator>
  <cp:lastModifiedBy>insrv</cp:lastModifiedBy>
  <cp:revision>7</cp:revision>
  <dcterms:created xsi:type="dcterms:W3CDTF">2014-06-02T12:30:40Z</dcterms:created>
  <dcterms:modified xsi:type="dcterms:W3CDTF">2014-06-03T12:44:45Z</dcterms:modified>
</cp:coreProperties>
</file>